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16" r:id="rId1"/>
  </p:sldMasterIdLst>
  <p:notesMasterIdLst>
    <p:notesMasterId r:id="rId12"/>
  </p:notesMasterIdLst>
  <p:handoutMasterIdLst>
    <p:handoutMasterId r:id="rId13"/>
  </p:handoutMasterIdLst>
  <p:sldIdLst>
    <p:sldId id="709" r:id="rId2"/>
    <p:sldId id="1017" r:id="rId3"/>
    <p:sldId id="1013" r:id="rId4"/>
    <p:sldId id="1018" r:id="rId5"/>
    <p:sldId id="1019" r:id="rId6"/>
    <p:sldId id="1020" r:id="rId7"/>
    <p:sldId id="1021" r:id="rId8"/>
    <p:sldId id="1016" r:id="rId9"/>
    <p:sldId id="1022" r:id="rId10"/>
    <p:sldId id="1023" r:id="rId11"/>
  </p:sldIdLst>
  <p:sldSz cx="9144000" cy="5143500" type="screen16x9"/>
  <p:notesSz cx="9926638" cy="679767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1pPr>
    <a:lvl2pPr marL="408108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2pPr>
    <a:lvl3pPr marL="816215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3pPr>
    <a:lvl4pPr marL="1224323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4pPr>
    <a:lvl5pPr marL="1632429" algn="l" rtl="0" fontAlgn="base">
      <a:spcBef>
        <a:spcPct val="0"/>
      </a:spcBef>
      <a:spcAft>
        <a:spcPct val="0"/>
      </a:spcAft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5pPr>
    <a:lvl6pPr marL="2040537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6pPr>
    <a:lvl7pPr marL="2448644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7pPr>
    <a:lvl8pPr marL="2856749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8pPr>
    <a:lvl9pPr marL="3264857" algn="l" defTabSz="816215" rtl="0" eaLnBrk="1" latinLnBrk="0" hangingPunct="1">
      <a:defRPr sz="1800" kern="1200">
        <a:solidFill>
          <a:srgbClr val="FF0000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1">
          <p15:clr>
            <a:srgbClr val="A4A3A4"/>
          </p15:clr>
        </p15:guide>
        <p15:guide id="2" pos="3841">
          <p15:clr>
            <a:srgbClr val="A4A3A4"/>
          </p15:clr>
        </p15:guide>
        <p15:guide id="3" orient="horz" pos="1620">
          <p15:clr>
            <a:srgbClr val="A4A3A4"/>
          </p15:clr>
        </p15:guide>
        <p15:guide id="4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 useTimings="0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10024E"/>
    <a:srgbClr val="C96137"/>
    <a:srgbClr val="FF6699"/>
    <a:srgbClr val="FF9966"/>
    <a:srgbClr val="FF7C80"/>
    <a:srgbClr val="F29874"/>
    <a:srgbClr val="FF99CC"/>
    <a:srgbClr val="FF9999"/>
    <a:srgbClr val="FF3300"/>
    <a:srgbClr val="FF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202B0CA-FC54-4496-8BCA-5EF66A818D29}" styleName="Темный стиль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20809" autoAdjust="0"/>
    <p:restoredTop sz="96947" autoAdjust="0"/>
  </p:normalViewPr>
  <p:slideViewPr>
    <p:cSldViewPr>
      <p:cViewPr>
        <p:scale>
          <a:sx n="100" d="100"/>
          <a:sy n="100" d="100"/>
        </p:scale>
        <p:origin x="-1344" y="-990"/>
      </p:cViewPr>
      <p:guideLst>
        <p:guide orient="horz" pos="2161"/>
        <p:guide orient="horz" pos="1620"/>
        <p:guide pos="3841"/>
        <p:guide pos="2880"/>
      </p:guideLst>
    </p:cSldViewPr>
  </p:slideViewPr>
  <p:outlineViewPr>
    <p:cViewPr>
      <p:scale>
        <a:sx n="33" d="100"/>
        <a:sy n="33" d="100"/>
      </p:scale>
      <p:origin x="0" y="189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3250" y="0"/>
            <a:ext cx="4301805" cy="339884"/>
          </a:xfrm>
          <a:prstGeom prst="rect">
            <a:avLst/>
          </a:prstGeom>
        </p:spPr>
        <p:txBody>
          <a:bodyPr vert="horz" lIns="91010" tIns="45505" rIns="91010" bIns="45505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38AE029-F010-47F7-9DC1-E76188C4493E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2" y="6456218"/>
            <a:ext cx="4301807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3250" y="6456218"/>
            <a:ext cx="4301805" cy="339884"/>
          </a:xfrm>
          <a:prstGeom prst="rect">
            <a:avLst/>
          </a:prstGeom>
        </p:spPr>
        <p:txBody>
          <a:bodyPr vert="horz" lIns="91010" tIns="45505" rIns="91010" bIns="45505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B9FFB5F-C8A9-4B74-893F-FD3837F1F3F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2071577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0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5623250" y="0"/>
            <a:ext cx="430180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B97DBF17-2317-4324-A986-363D727113C5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1095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2697163" y="509588"/>
            <a:ext cx="4532312" cy="25495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3456" y="3228895"/>
            <a:ext cx="7941310" cy="305895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6456218"/>
            <a:ext cx="4301807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 b="1"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5623250" y="6456218"/>
            <a:ext cx="4301805" cy="339884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010" tIns="45505" rIns="91010" bIns="45505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1"/>
            </a:lvl1pPr>
          </a:lstStyle>
          <a:p>
            <a:pPr>
              <a:defRPr/>
            </a:pPr>
            <a:fld id="{A0EA824A-ECAA-4660-A371-1DD77E95C13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18859300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08108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816215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224323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632429" algn="l" rtl="0" eaLnBrk="0" fontAlgn="base" hangingPunct="0">
      <a:spcBef>
        <a:spcPct val="30000"/>
      </a:spcBef>
      <a:spcAft>
        <a:spcPct val="0"/>
      </a:spcAft>
      <a:defRPr sz="10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040537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6pPr>
    <a:lvl7pPr marL="2448644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7pPr>
    <a:lvl8pPr marL="2856749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8pPr>
    <a:lvl9pPr marL="3264857" algn="l" defTabSz="816215" rtl="0" eaLnBrk="1" latinLnBrk="0" hangingPunct="1">
      <a:defRPr sz="10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8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0810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162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22432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6324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0405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4486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856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264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59FE40-05AD-4E56-8AC6-79D15872067E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18DC8-D69B-4DD4-B705-BAB4D558220A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20472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C105FB-8F6F-4AB0-98BB-C8F385EFA86C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EC4B0C-5B1C-4D2D-BC6C-401DA1BA2BEF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560900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15226D-37F7-4585-B0E5-998238FB0C0D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7BA8B8-A5A1-467E-AAA9-A273952E328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66060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EC464E-0AD6-4415-BA10-97E2DFF1647E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AC203EE-5A49-4316-A1E6-2B88028E4D4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8707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4" y="3305176"/>
            <a:ext cx="7772400" cy="1021556"/>
          </a:xfrm>
        </p:spPr>
        <p:txBody>
          <a:bodyPr anchor="t"/>
          <a:lstStyle>
            <a:lvl1pPr algn="l">
              <a:defRPr sz="36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4" y="2180035"/>
            <a:ext cx="7772400" cy="1125140"/>
          </a:xfrm>
        </p:spPr>
        <p:txBody>
          <a:bodyPr anchor="b"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0810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81621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3pPr>
            <a:lvl4pPr marL="1224323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4pPr>
            <a:lvl5pPr marL="163242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5pPr>
            <a:lvl6pPr marL="204053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6pPr>
            <a:lvl7pPr marL="2448644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7pPr>
            <a:lvl8pPr marL="2856749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8pPr>
            <a:lvl9pPr marL="3264857" indent="0">
              <a:buNone/>
              <a:defRPr sz="1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FA08A7-6D8D-4636-B845-1D0DFA53E4D2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C28155-2C58-4376-9E9F-B37F8CBA56B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337001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00154"/>
            <a:ext cx="4038600" cy="3394472"/>
          </a:xfrm>
        </p:spPr>
        <p:txBody>
          <a:bodyPr/>
          <a:lstStyle>
            <a:lvl1pPr>
              <a:defRPr sz="2500"/>
            </a:lvl1pPr>
            <a:lvl2pPr>
              <a:defRPr sz="22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BAC78-499E-4754-9BE2-C1A52414E014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7A2EFB-B466-4B93-8DD8-6B8D17B459BB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1523068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9"/>
            <a:ext cx="4040188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08" indent="0">
              <a:buNone/>
              <a:defRPr sz="1800" b="1"/>
            </a:lvl2pPr>
            <a:lvl3pPr marL="816215" indent="0">
              <a:buNone/>
              <a:defRPr sz="1600" b="1"/>
            </a:lvl3pPr>
            <a:lvl4pPr marL="1224323" indent="0">
              <a:buNone/>
              <a:defRPr sz="1400" b="1"/>
            </a:lvl4pPr>
            <a:lvl5pPr marL="1632429" indent="0">
              <a:buNone/>
              <a:defRPr sz="1400" b="1"/>
            </a:lvl5pPr>
            <a:lvl6pPr marL="2040537" indent="0">
              <a:buNone/>
              <a:defRPr sz="1400" b="1"/>
            </a:lvl6pPr>
            <a:lvl7pPr marL="2448644" indent="0">
              <a:buNone/>
              <a:defRPr sz="1400" b="1"/>
            </a:lvl7pPr>
            <a:lvl8pPr marL="2856749" indent="0">
              <a:buNone/>
              <a:defRPr sz="1400" b="1"/>
            </a:lvl8pPr>
            <a:lvl9pPr marL="326485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1631158"/>
            <a:ext cx="4040188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30" y="1151339"/>
            <a:ext cx="4041775" cy="479821"/>
          </a:xfrm>
        </p:spPr>
        <p:txBody>
          <a:bodyPr anchor="b"/>
          <a:lstStyle>
            <a:lvl1pPr marL="0" indent="0">
              <a:buNone/>
              <a:defRPr sz="2200" b="1"/>
            </a:lvl1pPr>
            <a:lvl2pPr marL="408108" indent="0">
              <a:buNone/>
              <a:defRPr sz="1800" b="1"/>
            </a:lvl2pPr>
            <a:lvl3pPr marL="816215" indent="0">
              <a:buNone/>
              <a:defRPr sz="1600" b="1"/>
            </a:lvl3pPr>
            <a:lvl4pPr marL="1224323" indent="0">
              <a:buNone/>
              <a:defRPr sz="1400" b="1"/>
            </a:lvl4pPr>
            <a:lvl5pPr marL="1632429" indent="0">
              <a:buNone/>
              <a:defRPr sz="1400" b="1"/>
            </a:lvl5pPr>
            <a:lvl6pPr marL="2040537" indent="0">
              <a:buNone/>
              <a:defRPr sz="1400" b="1"/>
            </a:lvl6pPr>
            <a:lvl7pPr marL="2448644" indent="0">
              <a:buNone/>
              <a:defRPr sz="1400" b="1"/>
            </a:lvl7pPr>
            <a:lvl8pPr marL="2856749" indent="0">
              <a:buNone/>
              <a:defRPr sz="1400" b="1"/>
            </a:lvl8pPr>
            <a:lvl9pPr marL="3264857" indent="0">
              <a:buNone/>
              <a:defRPr sz="14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30" y="1631158"/>
            <a:ext cx="4041775" cy="2963466"/>
          </a:xfrm>
        </p:spPr>
        <p:txBody>
          <a:bodyPr/>
          <a:lstStyle>
            <a:lvl1pPr>
              <a:defRPr sz="22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24C26A-1E1C-41A3-A314-EDA5E0868D12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B2DFC3-A927-4FD5-998D-5FEF529FDCD1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7481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9B0D98-2D5B-4524-9224-D9A7BCD26BEC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E66FA-4276-447F-A3C7-9121683CB179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6456140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D89B3A-27FE-46A5-93A2-569807B47623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8ECE58-DD8F-41A7-82C0-941C977FA5B8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344453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5" y="204791"/>
            <a:ext cx="3008313" cy="871537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500"/>
            </a:lvl2pPr>
            <a:lvl3pPr>
              <a:defRPr sz="22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5" y="1076328"/>
            <a:ext cx="3008313" cy="3518297"/>
          </a:xfrm>
        </p:spPr>
        <p:txBody>
          <a:bodyPr/>
          <a:lstStyle>
            <a:lvl1pPr marL="0" indent="0">
              <a:buNone/>
              <a:defRPr sz="1300"/>
            </a:lvl1pPr>
            <a:lvl2pPr marL="408108" indent="0">
              <a:buNone/>
              <a:defRPr sz="1000"/>
            </a:lvl2pPr>
            <a:lvl3pPr marL="816215" indent="0">
              <a:buNone/>
              <a:defRPr sz="900"/>
            </a:lvl3pPr>
            <a:lvl4pPr marL="1224323" indent="0">
              <a:buNone/>
              <a:defRPr sz="800"/>
            </a:lvl4pPr>
            <a:lvl5pPr marL="1632429" indent="0">
              <a:buNone/>
              <a:defRPr sz="800"/>
            </a:lvl5pPr>
            <a:lvl6pPr marL="2040537" indent="0">
              <a:buNone/>
              <a:defRPr sz="800"/>
            </a:lvl6pPr>
            <a:lvl7pPr marL="2448644" indent="0">
              <a:buNone/>
              <a:defRPr sz="800"/>
            </a:lvl7pPr>
            <a:lvl8pPr marL="2856749" indent="0">
              <a:buNone/>
              <a:defRPr sz="800"/>
            </a:lvl8pPr>
            <a:lvl9pPr marL="3264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B5A4E6-C319-40D8-A013-ADC9CE5F6C7E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6671D5-AFD1-4600-87B8-EC0E16363BA0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6605775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9" y="3600455"/>
            <a:ext cx="5486400" cy="425053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9" y="459583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2800"/>
            </a:lvl1pPr>
            <a:lvl2pPr marL="408108" indent="0">
              <a:buNone/>
              <a:defRPr sz="2500"/>
            </a:lvl2pPr>
            <a:lvl3pPr marL="816215" indent="0">
              <a:buNone/>
              <a:defRPr sz="2200"/>
            </a:lvl3pPr>
            <a:lvl4pPr marL="1224323" indent="0">
              <a:buNone/>
              <a:defRPr sz="1800"/>
            </a:lvl4pPr>
            <a:lvl5pPr marL="1632429" indent="0">
              <a:buNone/>
              <a:defRPr sz="1800"/>
            </a:lvl5pPr>
            <a:lvl6pPr marL="2040537" indent="0">
              <a:buNone/>
              <a:defRPr sz="1800"/>
            </a:lvl6pPr>
            <a:lvl7pPr marL="2448644" indent="0">
              <a:buNone/>
              <a:defRPr sz="1800"/>
            </a:lvl7pPr>
            <a:lvl8pPr marL="2856749" indent="0">
              <a:buNone/>
              <a:defRPr sz="1800"/>
            </a:lvl8pPr>
            <a:lvl9pPr marL="3264857" indent="0">
              <a:buNone/>
              <a:defRPr sz="1800"/>
            </a:lvl9pPr>
          </a:lstStyle>
          <a:p>
            <a:pPr lvl="0"/>
            <a:r>
              <a:rPr lang="ru-RU" noProof="0" dirty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6"/>
          </a:xfrm>
        </p:spPr>
        <p:txBody>
          <a:bodyPr/>
          <a:lstStyle>
            <a:lvl1pPr marL="0" indent="0">
              <a:buNone/>
              <a:defRPr sz="1300"/>
            </a:lvl1pPr>
            <a:lvl2pPr marL="408108" indent="0">
              <a:buNone/>
              <a:defRPr sz="1000"/>
            </a:lvl2pPr>
            <a:lvl3pPr marL="816215" indent="0">
              <a:buNone/>
              <a:defRPr sz="900"/>
            </a:lvl3pPr>
            <a:lvl4pPr marL="1224323" indent="0">
              <a:buNone/>
              <a:defRPr sz="800"/>
            </a:lvl4pPr>
            <a:lvl5pPr marL="1632429" indent="0">
              <a:buNone/>
              <a:defRPr sz="800"/>
            </a:lvl5pPr>
            <a:lvl6pPr marL="2040537" indent="0">
              <a:buNone/>
              <a:defRPr sz="800"/>
            </a:lvl6pPr>
            <a:lvl7pPr marL="2448644" indent="0">
              <a:buNone/>
              <a:defRPr sz="800"/>
            </a:lvl7pPr>
            <a:lvl8pPr marL="2856749" indent="0">
              <a:buNone/>
              <a:defRPr sz="800"/>
            </a:lvl8pPr>
            <a:lvl9pPr marL="3264857" indent="0">
              <a:buNone/>
              <a:defRPr sz="8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A9EC3-8F2A-441F-92ED-8343FE643AA2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A06B163-F42F-4558-B02B-D3FE90136147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012256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05979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1" tIns="40810" rIns="81621" bIns="4081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200154"/>
            <a:ext cx="8229600" cy="33944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81621" tIns="40810" rIns="81621" bIns="408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1" y="4767264"/>
            <a:ext cx="2133600" cy="273844"/>
          </a:xfrm>
          <a:prstGeom prst="rect">
            <a:avLst/>
          </a:prstGeom>
        </p:spPr>
        <p:txBody>
          <a:bodyPr vert="horz" lIns="81621" tIns="40810" rIns="81621" bIns="4081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447C2EE-1A9C-45A3-BC42-EFAC50FE78F0}" type="datetimeFigureOut">
              <a:rPr lang="ru-RU"/>
              <a:pPr>
                <a:defRPr/>
              </a:pPr>
              <a:t>04.11.2021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81621" tIns="40810" rIns="81621" bIns="4081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81621" tIns="40810" rIns="81621" bIns="4081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00" b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BC122BA-4C5C-4491-A08D-C4920A45C1FD}" type="slidenum">
              <a:rPr lang="ru-RU"/>
              <a:pPr>
                <a:defRPr/>
              </a:pPr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12" r:id="rId1"/>
    <p:sldLayoutId id="2147484113" r:id="rId2"/>
    <p:sldLayoutId id="2147484114" r:id="rId3"/>
    <p:sldLayoutId id="2147484115" r:id="rId4"/>
    <p:sldLayoutId id="2147484116" r:id="rId5"/>
    <p:sldLayoutId id="2147484117" r:id="rId6"/>
    <p:sldLayoutId id="2147484118" r:id="rId7"/>
    <p:sldLayoutId id="2147484119" r:id="rId8"/>
    <p:sldLayoutId id="2147484120" r:id="rId9"/>
    <p:sldLayoutId id="2147484121" r:id="rId10"/>
    <p:sldLayoutId id="2147484122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9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5pPr>
      <a:lvl6pPr marL="408108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6pPr>
      <a:lvl7pPr marL="816215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7pPr>
      <a:lvl8pPr marL="1224323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8pPr>
      <a:lvl9pPr marL="1632429" algn="ctr" rtl="0" eaLnBrk="1" fontAlgn="base" hangingPunct="1">
        <a:spcBef>
          <a:spcPct val="0"/>
        </a:spcBef>
        <a:spcAft>
          <a:spcPct val="0"/>
        </a:spcAft>
        <a:defRPr sz="3900">
          <a:solidFill>
            <a:schemeClr val="tx1"/>
          </a:solidFill>
          <a:latin typeface="Calibri" pitchFamily="34" charset="0"/>
        </a:defRPr>
      </a:lvl9pPr>
    </p:titleStyle>
    <p:bodyStyle>
      <a:lvl1pPr marL="306080" indent="-30608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63175" indent="-255068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500" kern="1200">
          <a:solidFill>
            <a:schemeClr val="tx1"/>
          </a:solidFill>
          <a:latin typeface="+mn-lt"/>
          <a:ea typeface="+mn-ea"/>
          <a:cs typeface="+mn-cs"/>
        </a:defRPr>
      </a:lvl2pPr>
      <a:lvl3pPr marL="1020268" indent="-2040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428374" indent="-2040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36482" indent="-204054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44591" indent="-204054" algn="l" defTabSz="8162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652698" indent="-204054" algn="l" defTabSz="8162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060805" indent="-204054" algn="l" defTabSz="8162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468911" indent="-204054" algn="l" defTabSz="816215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408108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816215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24323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632429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40537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448644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856749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264857" algn="l" defTabSz="816215" rtl="0" eaLnBrk="1" latinLnBrk="0" hangingPunct="1"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e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5" Type="http://schemas.openxmlformats.org/officeDocument/2006/relationships/image" Target="../media/image13.png"/><Relationship Id="rId10" Type="http://schemas.openxmlformats.org/officeDocument/2006/relationships/image" Target="../media/image5.jpeg"/><Relationship Id="rId4" Type="http://schemas.openxmlformats.org/officeDocument/2006/relationships/image" Target="../media/image12.jpeg"/><Relationship Id="rId9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7" Type="http://schemas.openxmlformats.org/officeDocument/2006/relationships/image" Target="../media/image21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1" cy="5155806"/>
          </a:xfrm>
          <a:prstGeom prst="rect">
            <a:avLst/>
          </a:prstGeom>
        </p:spPr>
      </p:pic>
      <p:sp>
        <p:nvSpPr>
          <p:cNvPr id="4" name="Text Box 10"/>
          <p:cNvSpPr txBox="1">
            <a:spLocks noChangeArrowheads="1"/>
          </p:cNvSpPr>
          <p:nvPr/>
        </p:nvSpPr>
        <p:spPr bwMode="auto">
          <a:xfrm>
            <a:off x="1602294" y="1815602"/>
            <a:ext cx="7289062" cy="505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53" tIns="34277" rIns="68553" bIns="34277">
            <a:spAutoFit/>
          </a:bodyPr>
          <a:lstStyle>
            <a:lvl1pPr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rgbClr val="FF0000"/>
                </a:solidFill>
                <a:latin typeface="Verdana" pitchFamily="34" charset="0"/>
                <a:cs typeface="Arial" charset="0"/>
              </a:defRPr>
            </a:lvl9pPr>
          </a:lstStyle>
          <a:p>
            <a:pPr algn="ctr" eaLnBrk="1" hangingPunct="1">
              <a:lnSpc>
                <a:spcPct val="120000"/>
              </a:lnSpc>
            </a:pPr>
            <a:r>
              <a:rPr lang="ru-RU" sz="2600" b="1" dirty="0" smtClean="0">
                <a:solidFill>
                  <a:schemeClr val="tx2">
                    <a:lumMod val="75000"/>
                  </a:schemeClr>
                </a:solidFill>
                <a:latin typeface="Arial" charset="0"/>
              </a:rPr>
              <a:t>  </a:t>
            </a:r>
            <a:endParaRPr lang="ru-RU" sz="26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</p:txBody>
      </p:sp>
      <p:sp>
        <p:nvSpPr>
          <p:cNvPr id="7" name="Text Box 10"/>
          <p:cNvSpPr txBox="1">
            <a:spLocks noChangeArrowheads="1"/>
          </p:cNvSpPr>
          <p:nvPr/>
        </p:nvSpPr>
        <p:spPr bwMode="auto">
          <a:xfrm>
            <a:off x="0" y="1"/>
            <a:ext cx="8215338" cy="1361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68550" tIns="34274" rIns="68550" bIns="34274">
            <a:spAutoFit/>
          </a:bodyPr>
          <a:lstStyle/>
          <a:p>
            <a:pPr algn="ctr"/>
            <a:endParaRPr lang="en-US" sz="1200" b="1" dirty="0">
              <a:solidFill>
                <a:schemeClr val="tx2">
                  <a:lumMod val="75000"/>
                </a:schemeClr>
              </a:solidFill>
              <a:latin typeface="Arial" charset="0"/>
            </a:endParaRP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Республика Башкортостан</a:t>
            </a:r>
          </a:p>
          <a:p>
            <a:pPr algn="ctr"/>
            <a:r>
              <a:rPr lang="ru-RU" b="1" dirty="0" err="1" smtClean="0">
                <a:solidFill>
                  <a:srgbClr val="C00000"/>
                </a:solidFill>
                <a:latin typeface="Arial" charset="0"/>
              </a:rPr>
              <a:t>Аскинский</a:t>
            </a:r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 район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Муниципальное бюджетное общеобразовательное учреждение </a:t>
            </a:r>
          </a:p>
          <a:p>
            <a:pPr algn="ctr"/>
            <a:r>
              <a:rPr lang="ru-RU" b="1" dirty="0" smtClean="0">
                <a:solidFill>
                  <a:srgbClr val="C00000"/>
                </a:solidFill>
                <a:latin typeface="Arial" charset="0"/>
              </a:rPr>
              <a:t>средняя общеобразовательная школа №1 с.Аскино  </a:t>
            </a:r>
            <a:endParaRPr lang="ru-RU" b="1" dirty="0">
              <a:solidFill>
                <a:srgbClr val="C00000"/>
              </a:solidFill>
              <a:latin typeface="Arial" charset="0"/>
            </a:endParaRPr>
          </a:p>
        </p:txBody>
      </p:sp>
      <p:pic>
        <p:nvPicPr>
          <p:cNvPr id="9" name="Рисунок 8" descr="F:\АЙРАТ УСМАНОВ\Новая папка\ЭМБЛЕМА ШКОЛЫ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Рисунок 9" descr="D:\Мои документы\ЮНЕСКО\СОШ №1 с.Аскино. Для сборника\СОШ №1 с.Аскино.jp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1500180"/>
            <a:ext cx="3851414" cy="27620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Прямоугольник 11"/>
          <p:cNvSpPr/>
          <p:nvPr/>
        </p:nvSpPr>
        <p:spPr>
          <a:xfrm>
            <a:off x="357158" y="1571618"/>
            <a:ext cx="4357718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smtClean="0">
                <a:latin typeface="Monotype Corsiva" panose="03010101010201010101" pitchFamily="66" charset="0"/>
              </a:rPr>
              <a:t/>
            </a:r>
            <a:br>
              <a:rPr lang="ru-RU" sz="2400" b="1" i="1" dirty="0" smtClean="0"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10024E"/>
                </a:solidFill>
                <a:latin typeface="Monotype Corsiva" panose="03010101010201010101" pitchFamily="66" charset="0"/>
              </a:rPr>
              <a:t>Приготовление</a:t>
            </a:r>
          </a:p>
          <a:p>
            <a:pPr algn="ctr"/>
            <a:r>
              <a:rPr lang="ru-RU" sz="3200" b="1" i="1" dirty="0" smtClean="0">
                <a:solidFill>
                  <a:srgbClr val="10024E"/>
                </a:solidFill>
                <a:latin typeface="Monotype Corsiva" panose="03010101010201010101" pitchFamily="66" charset="0"/>
              </a:rPr>
              <a:t>поварами  школьной </a:t>
            </a:r>
            <a:br>
              <a:rPr lang="ru-RU" sz="3200" b="1" i="1" dirty="0" smtClean="0">
                <a:solidFill>
                  <a:srgbClr val="10024E"/>
                </a:solidFill>
                <a:latin typeface="Monotype Corsiva" panose="03010101010201010101" pitchFamily="66" charset="0"/>
              </a:rPr>
            </a:br>
            <a:r>
              <a:rPr lang="ru-RU" sz="3200" b="1" i="1" dirty="0" smtClean="0">
                <a:solidFill>
                  <a:srgbClr val="10024E"/>
                </a:solidFill>
                <a:latin typeface="Monotype Corsiva" panose="03010101010201010101" pitchFamily="66" charset="0"/>
              </a:rPr>
              <a:t>столовой  горячего завтрака</a:t>
            </a:r>
            <a:endParaRPr lang="ru-RU" sz="3200" dirty="0">
              <a:solidFill>
                <a:srgbClr val="10024E"/>
              </a:solidFill>
            </a:endParaRPr>
          </a:p>
        </p:txBody>
      </p:sp>
      <p:pic>
        <p:nvPicPr>
          <p:cNvPr id="13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466677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85786" y="1285866"/>
            <a:ext cx="3383942" cy="2795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357304"/>
            <a:ext cx="3857652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1500166" y="428610"/>
            <a:ext cx="607223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dirty="0" smtClean="0">
                <a:latin typeface="Monotype Corsiva" pitchFamily="66" charset="0"/>
                <a:ea typeface="Microsoft Yi Baiti" pitchFamily="66" charset="0"/>
                <a:cs typeface="Microsoft Uighur" pitchFamily="2" charset="-78"/>
              </a:rPr>
              <a:t>Приятного аппетита!</a:t>
            </a:r>
            <a:endParaRPr lang="ru-RU" sz="4400" dirty="0">
              <a:latin typeface="Monotype Corsiva" pitchFamily="66" charset="0"/>
              <a:ea typeface="Microsoft Yi Baiti" pitchFamily="66" charset="0"/>
              <a:cs typeface="Microsoft Uighur" pitchFamily="2" charset="-7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714480" y="71421"/>
            <a:ext cx="54292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Monotype Corsiva" panose="03010101010201010101" pitchFamily="66" charset="0"/>
              </a:rPr>
              <a:t>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4500562" y="2000246"/>
            <a:ext cx="421484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Завтрак очень важен для школьников, т.к. обеспечивает их необходимой энергией для наиболее активной части дня. Исследования показали, что регулярно и правильно завтракающие дети проявляют большую энергию на уроках, лучше воспринимают информацию и достигают более высоких результатов.</a:t>
            </a:r>
            <a:endParaRPr lang="ru-RU" b="1" dirty="0">
              <a:solidFill>
                <a:srgbClr val="002060"/>
              </a:solidFill>
              <a:latin typeface="Arial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6" name="Рисунок 5" descr="D:\Мои документы\фото и видео конкурс\фото1\DSC_5420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6"/>
            <a:ext cx="3571900" cy="2399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Прямоугольник 6"/>
          <p:cNvSpPr/>
          <p:nvPr/>
        </p:nvSpPr>
        <p:spPr>
          <a:xfrm>
            <a:off x="1428728" y="285735"/>
            <a:ext cx="7000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Полезное питание – залог крепкого здоровья</a:t>
            </a:r>
            <a:endParaRPr lang="ru-RU" b="1" dirty="0">
              <a:solidFill>
                <a:srgbClr val="002060"/>
              </a:solidFill>
            </a:endParaRPr>
          </a:p>
        </p:txBody>
      </p:sp>
      <p:pic>
        <p:nvPicPr>
          <p:cNvPr id="8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  <p:pic>
        <p:nvPicPr>
          <p:cNvPr id="9" name="Рисунок 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500430" y="571486"/>
            <a:ext cx="1928826" cy="1714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3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286000" y="71421"/>
            <a:ext cx="485776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Меню  -  завтрак </a:t>
            </a:r>
            <a:b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Verdana" pitchFamily="34" charset="0"/>
                <a:cs typeface="Verdana" pitchFamily="34" charset="0"/>
              </a:rPr>
              <a:t> (понедельник 2 недели)</a:t>
            </a:r>
            <a:endParaRPr lang="ru-RU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928662" y="928677"/>
          <a:ext cx="6715172" cy="3376246"/>
        </p:xfrm>
        <a:graphic>
          <a:graphicData uri="http://schemas.openxmlformats.org/drawingml/2006/table">
            <a:tbl>
              <a:tblPr/>
              <a:tblGrid>
                <a:gridCol w="827258"/>
                <a:gridCol w="2110486"/>
                <a:gridCol w="772204"/>
                <a:gridCol w="1413433"/>
                <a:gridCol w="1591791"/>
              </a:tblGrid>
              <a:tr h="49074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endParaRPr lang="ru-RU" sz="1100" dirty="0">
                        <a:latin typeface="Calibri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>
                          <a:solidFill>
                            <a:srgbClr val="FF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 Меню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 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5439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Блюдо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Выход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Калорийность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206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Стоимость, руб.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9FFCC"/>
                    </a:solidFill>
                  </a:tcPr>
                </a:tc>
              </a:tr>
              <a:tr h="46820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Завтрак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Фрикадельки мясные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100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162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43,97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Макароны отварные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244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5,18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Чай с сахаром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35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1,84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Сок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200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45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3640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Хлеб пшеничный, обогащенный витаминами для детского питания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50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141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2,09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4102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 </a:t>
                      </a:r>
                      <a:endParaRPr lang="ru-RU" sz="110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70C0"/>
                          </a:solidFill>
                          <a:latin typeface="Calibri"/>
                          <a:ea typeface="Times New Roman"/>
                          <a:cs typeface="Calibri"/>
                        </a:rPr>
                        <a:t>67,08</a:t>
                      </a:r>
                      <a:endParaRPr lang="ru-RU" sz="1100" dirty="0"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6145" name="Рисунок 1" descr="http://cdn01.ru/files/users/images/9d/bb/9dbb4e55fda4904b76242d83f9c5a298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000892" y="928676"/>
            <a:ext cx="642942" cy="500066"/>
          </a:xfrm>
          <a:prstGeom prst="rect">
            <a:avLst/>
          </a:prstGeom>
          <a:noFill/>
        </p:spPr>
      </p:pic>
      <p:pic>
        <p:nvPicPr>
          <p:cNvPr id="6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2071670" y="71421"/>
            <a:ext cx="564360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Школьный горячий завтрак.</a:t>
            </a:r>
            <a:b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Технология приготовления </a:t>
            </a:r>
          </a:p>
          <a:p>
            <a:pPr algn="ctr"/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фрикаделек мясных в молочном соусе</a:t>
            </a:r>
            <a:endParaRPr lang="ru-RU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428860" y="1071552"/>
          <a:ext cx="6500858" cy="3429024"/>
        </p:xfrm>
        <a:graphic>
          <a:graphicData uri="http://schemas.openxmlformats.org/drawingml/2006/table">
            <a:tbl>
              <a:tblPr/>
              <a:tblGrid>
                <a:gridCol w="6500858"/>
              </a:tblGrid>
              <a:tr h="3429024"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Подготовленное мясо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пропускают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через мясорубку,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соединяют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с хлебом без корки из муки не ниже 1-го сорта, предварительно замоченным в воде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молоке,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добавляют соль и вторично пропускают  через мясорубку. Затем добавляют размягченное сливочное масло и перемешивают.  Котлетную массу разделывают в виде шариков массой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10г.,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варят их до полуготовности на пару, заливают молочным соусом 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и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тушат 5-10 мин до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готовности.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Отпускают фрикадельки с соусом, в котором они тушились, и гарниром. </a:t>
                      </a:r>
                      <a:endParaRPr lang="ru-RU" sz="1400" b="1" dirty="0" smtClean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                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Требования к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качеству.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Внешний вид: фрикадельки в виде шариков с равномерной без трещин мягкой корочкой, пропитаны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соусом.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Консистенция:</a:t>
                      </a:r>
                      <a:r>
                        <a:rPr lang="ru-RU" sz="1400" b="1" baseline="0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в 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меру плотная,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сочная</a:t>
                      </a: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,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однородная.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Цвет: фрикаделек- коричневый, </a:t>
                      </a:r>
                      <a:r>
                        <a:rPr lang="ru-RU" sz="1400" b="1" dirty="0" err="1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соуса-кремовый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3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Вкус и запах: тушеного мяса, соуса и </a:t>
                      </a:r>
                      <a:r>
                        <a:rPr lang="ru-RU" sz="1400" b="1" dirty="0" smtClean="0">
                          <a:solidFill>
                            <a:srgbClr val="002060"/>
                          </a:solidFill>
                          <a:latin typeface="Arial"/>
                          <a:ea typeface="Times New Roman"/>
                        </a:rPr>
                        <a:t>гарнира.</a:t>
                      </a:r>
                      <a:endParaRPr lang="ru-RU" sz="1400" b="1" dirty="0">
                        <a:solidFill>
                          <a:srgbClr val="002060"/>
                        </a:solidFill>
                        <a:latin typeface="Arial"/>
                        <a:ea typeface="Times New Roman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0" y="1000114"/>
            <a:ext cx="2246212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C:\Users\Kabinet201\Desktop\Приложение. Приготовление завтрака\IMG_0260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1214428"/>
            <a:ext cx="2143140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Рисунок 2" descr="C:\Users\Kabinet201\Desktop\Приложение. Приготовление завтрака\IMG_0265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28860" y="121442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C:\Users\Kabinet201\Desktop\Приложение. Приготовление завтрака\IMG20211023094337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43438" y="1214428"/>
            <a:ext cx="2000264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6578" y="1214428"/>
            <a:ext cx="2071702" cy="1428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142976" y="2786064"/>
            <a:ext cx="2085891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531" name="Picture 3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786063"/>
            <a:ext cx="2357454" cy="1525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Рисунок 9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929322" y="2786064"/>
            <a:ext cx="2143140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 descr="F:\АЙРАТ УСМАНОВ\Новая папка\ЭМБЛЕМА ШКОЛЫ1.pn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214282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929586" y="0"/>
            <a:ext cx="1214414" cy="113285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1"/>
          <p:cNvSpPr>
            <a:spLocks noChangeArrowheads="1"/>
          </p:cNvSpPr>
          <p:nvPr/>
        </p:nvSpPr>
        <p:spPr bwMode="auto">
          <a:xfrm>
            <a:off x="3071802" y="1285866"/>
            <a:ext cx="5857916" cy="33239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Макаронные изделия варят в большом количестве кипящей подсоленной воды ( на 1кг макаронных изделий берут 6 л воды, 50 г соли). Макароны варят 20-25 мин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В процессе варки изделия набухают, увеличиваются примерно в 3 раза. Сваренные изделия откидывают на дуршлаг  и заправляют растопленным сливочным  маслом. Температура при подаче должна быть не ниже 65</a:t>
            </a:r>
            <a:r>
              <a:rPr kumimoji="0" lang="en-US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º</a:t>
            </a: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С.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Требования к качеству.        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Внешний вид: отварные макаронные изделия легко отделяются друг от друга и сохраняют свою форму,  заправлены маслом.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Консистенция: мягкая, но упругая.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Цвет: от белого до светло-кремового</a:t>
            </a:r>
            <a:r>
              <a:rPr lang="ru-RU" sz="1400" b="1" dirty="0" smtClean="0">
                <a:solidFill>
                  <a:srgbClr val="00206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. 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smtClean="0">
                <a:ln>
                  <a:noFill/>
                </a:ln>
                <a:solidFill>
                  <a:srgbClr val="00206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Вкус и запах: свойственный продуктам, входящим в блюдо, в меру соленый.</a:t>
            </a:r>
            <a:endParaRPr kumimoji="0" lang="ru-RU" sz="1400" b="1" i="0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6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3000364" y="357172"/>
            <a:ext cx="471490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Школьный горячий завтрак.</a:t>
            </a:r>
            <a:b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Технология приготовления макаронных изделий</a:t>
            </a:r>
            <a:endParaRPr lang="ru-RU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6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34" y="964458"/>
            <a:ext cx="2324097" cy="33932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  <p:pic>
        <p:nvPicPr>
          <p:cNvPr id="3" name="Рисунок 2" descr="D:\Мои документы\фото и видео конкурс\фото столовая\IMG_0251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1604" y="1214428"/>
            <a:ext cx="2357454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 descr="F:\АЙРАТ УСМАНОВ\Новая папка\ЭМБЛЕМА ШКОЛЫ1.pn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44" y="142858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86314" y="1142990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928940"/>
            <a:ext cx="2428892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786314" y="2928940"/>
            <a:ext cx="2428892" cy="15904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857488" y="1357304"/>
          <a:ext cx="5929354" cy="2895600"/>
        </p:xfrm>
        <a:graphic>
          <a:graphicData uri="http://schemas.openxmlformats.org/drawingml/2006/table">
            <a:tbl>
              <a:tblPr/>
              <a:tblGrid>
                <a:gridCol w="5929354"/>
              </a:tblGrid>
              <a:tr h="2719396">
                <a:tc>
                  <a:txBody>
                    <a:bodyPr/>
                    <a:lstStyle/>
                    <a:p>
                      <a:pPr marR="12700" algn="ctr">
                        <a:lnSpc>
                          <a:spcPts val="1200"/>
                        </a:lnSpc>
                        <a:spcBef>
                          <a:spcPts val="6900"/>
                        </a:spcBef>
                        <a:spcAft>
                          <a:spcPts val="0"/>
                        </a:spcAft>
                      </a:pPr>
                      <a:r>
                        <a:rPr lang="ru-RU" sz="1200" b="1" spc="-50" dirty="0" smtClean="0">
                          <a:latin typeface="Trebuchet MS"/>
                          <a:ea typeface="Trebuchet MS"/>
                          <a:cs typeface="Trebuchet MS"/>
                        </a:rPr>
                        <a:t> </a:t>
                      </a:r>
                      <a:endParaRPr lang="ru-RU" sz="1200" b="1" spc="-50" dirty="0">
                        <a:latin typeface="Trebuchet MS"/>
                        <a:ea typeface="Trebuchet MS"/>
                        <a:cs typeface="Trebuchet MS"/>
                      </a:endParaRPr>
                    </a:p>
                    <a:p>
                      <a:pPr indent="215900" algn="just">
                        <a:lnSpc>
                          <a:spcPts val="1405"/>
                        </a:lnSpc>
                        <a:spcBef>
                          <a:spcPts val="300"/>
                        </a:spcBef>
                        <a:spcAft>
                          <a:spcPts val="7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Чай заваривают в чайниках. Чайник ополаскивают горячей водой, насыпают чай, заливают кипятком примерно на 1/3 объема и настаивают 5-10 минут, накрыв салфеткой, после чего доливают кипятком.</a:t>
                      </a:r>
                    </a:p>
                    <a:p>
                      <a:pPr indent="215900" algn="just">
                        <a:lnSpc>
                          <a:spcPts val="1405"/>
                        </a:lnSpc>
                        <a:spcBef>
                          <a:spcPts val="300"/>
                        </a:spcBef>
                        <a:spcAft>
                          <a:spcPts val="7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При отпуске в стаканы или бокалы насыпают сахар и заливают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чаем.</a:t>
                      </a:r>
                      <a:r>
                        <a:rPr lang="ru-RU" sz="1400" b="1" i="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Отпускают 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горячим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60-70˚С.</a:t>
                      </a:r>
                    </a:p>
                    <a:p>
                      <a:pPr indent="215900" algn="just">
                        <a:lnSpc>
                          <a:spcPts val="1405"/>
                        </a:lnSpc>
                        <a:spcBef>
                          <a:spcPts val="300"/>
                        </a:spcBef>
                        <a:spcAft>
                          <a:spcPts val="70"/>
                        </a:spcAft>
                      </a:pPr>
                      <a:r>
                        <a:rPr lang="ru-RU" sz="1400" b="1" i="0" spc="-50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              Т</a:t>
                      </a:r>
                      <a:r>
                        <a:rPr lang="ru-RU" sz="1400" b="1" i="0" spc="-5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ребования </a:t>
                      </a:r>
                      <a:r>
                        <a:rPr lang="ru-RU" sz="1400" b="1" i="0" spc="-50" dirty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к качеству</a:t>
                      </a:r>
                    </a:p>
                    <a:p>
                      <a:pPr marR="800100" algn="l">
                        <a:lnSpc>
                          <a:spcPts val="169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u="none" strike="noStrike" spc="0" dirty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Внешний вид: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стакан с  жидкостью золотисто-коричневого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цвета.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800100" algn="l">
                        <a:lnSpc>
                          <a:spcPts val="169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spc="0" dirty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Консистенция: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жидкая.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800100" algn="l">
                        <a:lnSpc>
                          <a:spcPts val="169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i="0" u="none" strike="noStrike" spc="0" dirty="0">
                          <a:solidFill>
                            <a:srgbClr val="002060"/>
                          </a:solidFill>
                          <a:latin typeface="Arial" pitchFamily="34" charset="0"/>
                          <a:ea typeface="Trebuchet MS"/>
                          <a:cs typeface="Arial" pitchFamily="34" charset="0"/>
                        </a:rPr>
                        <a:t>Цвет: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золотисто-коричневый.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  <a:p>
                      <a:pPr marR="800100" algn="l">
                        <a:lnSpc>
                          <a:spcPts val="1690"/>
                        </a:lnSpc>
                        <a:spcBef>
                          <a:spcPts val="300"/>
                        </a:spcBef>
                        <a:spcAft>
                          <a:spcPts val="300"/>
                        </a:spcAft>
                      </a:pP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Вкус и запах: чуть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терпкий</a:t>
                      </a:r>
                      <a:r>
                        <a:rPr lang="ru-RU" sz="1400" b="1" i="0" dirty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, сладкий, свойственный </a:t>
                      </a:r>
                      <a:r>
                        <a:rPr lang="ru-RU" sz="1400" b="1" i="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Times New Roman"/>
                          <a:cs typeface="Arial" pitchFamily="34" charset="0"/>
                        </a:rPr>
                        <a:t>чаю.</a:t>
                      </a:r>
                      <a:endParaRPr lang="ru-RU" sz="1400" b="1" i="0" dirty="0">
                        <a:solidFill>
                          <a:srgbClr val="002060"/>
                        </a:solidFill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/>
            </a:r>
            <a:br>
              <a: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</a:b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Рисунок 4" descr="F:\АЙРАТ УСМАНОВ\Новая папка\ЭМБЛЕМА ШКОЛЫ1.pn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296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428596" y="1285866"/>
            <a:ext cx="2292253" cy="3071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571604" y="428610"/>
            <a:ext cx="7143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Школьный горячий завтрак.</a:t>
            </a:r>
            <a:b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</a:br>
            <a:r>
              <a:rPr lang="ru-RU" b="1" dirty="0" smtClean="0">
                <a:solidFill>
                  <a:srgbClr val="002060"/>
                </a:solidFill>
                <a:ea typeface="Verdana" pitchFamily="34" charset="0"/>
                <a:cs typeface="Verdana" pitchFamily="34" charset="0"/>
              </a:rPr>
              <a:t> Технология приготовления чая</a:t>
            </a:r>
            <a:endParaRPr lang="ru-RU" b="1" dirty="0">
              <a:solidFill>
                <a:srgbClr val="002060"/>
              </a:solidFill>
              <a:ea typeface="Verdana" pitchFamily="34" charset="0"/>
              <a:cs typeface="Verdana" pitchFamily="34" charset="0"/>
            </a:endParaRPr>
          </a:p>
        </p:txBody>
      </p:sp>
      <p:pic>
        <p:nvPicPr>
          <p:cNvPr id="7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738321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C:\Users\Kabinet201\Desktop\28-10-2021_15-10-49\ЭМБЛЕМА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65562" y="0"/>
            <a:ext cx="1378437" cy="1285866"/>
          </a:xfrm>
          <a:prstGeom prst="rect">
            <a:avLst/>
          </a:prstGeom>
          <a:noFill/>
        </p:spPr>
      </p:pic>
      <p:pic>
        <p:nvPicPr>
          <p:cNvPr id="3" name="Рисунок 2" descr="F:\АЙРАТ УСМАНОВ\Новая папка\ЭМБЛЕМА ШКОЛЫ1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214296"/>
            <a:ext cx="860612" cy="875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Рисунок 3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1538" y="2786064"/>
            <a:ext cx="2643206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D:\Мои документы\фото и видео конкурс\фото1\DSC_541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000628" y="2857502"/>
            <a:ext cx="2571768" cy="1500198"/>
          </a:xfrm>
          <a:prstGeom prst="rect">
            <a:avLst/>
          </a:prstGeom>
          <a:noFill/>
        </p:spPr>
      </p:pic>
      <p:pic>
        <p:nvPicPr>
          <p:cNvPr id="5" name="Picture 2" descr="E:\Столовая. Конкурс\zavtrak\IMG_261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1538" y="1071552"/>
            <a:ext cx="2672561" cy="1500198"/>
          </a:xfrm>
          <a:prstGeom prst="rect">
            <a:avLst/>
          </a:prstGeom>
          <a:noFill/>
        </p:spPr>
      </p:pic>
      <p:pic>
        <p:nvPicPr>
          <p:cNvPr id="1027" name="Picture 3" descr="E:\Столовая. Конкурс\zavtrak\IMG_261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00628" y="1071552"/>
            <a:ext cx="2528766" cy="157163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Z_1_Оперативка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15027</TotalTime>
  <Words>456</Words>
  <Application>Microsoft Office PowerPoint</Application>
  <PresentationFormat>Экран (16:9)</PresentationFormat>
  <Paragraphs>77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Z_1_Оперативка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</vt:vector>
  </TitlesOfParts>
  <Company>Управление делами Президента РБ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cp:lastModifiedBy>User</cp:lastModifiedBy>
  <cp:revision>1532</cp:revision>
  <cp:lastPrinted>2021-08-13T04:50:56Z</cp:lastPrinted>
  <dcterms:created xsi:type="dcterms:W3CDTF">2019-01-16T12:04:58Z</dcterms:created>
  <dcterms:modified xsi:type="dcterms:W3CDTF">2021-11-04T12:09:53Z</dcterms:modified>
</cp:coreProperties>
</file>